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63" r:id="rId5"/>
    <p:sldId id="256" r:id="rId6"/>
    <p:sldId id="257" r:id="rId7"/>
    <p:sldId id="258" r:id="rId8"/>
    <p:sldId id="259" r:id="rId9"/>
    <p:sldId id="260" r:id="rId10"/>
    <p:sldId id="262" r:id="rId11"/>
    <p:sldId id="261" r:id="rId12"/>
    <p:sldId id="264" r:id="rId13"/>
    <p:sldId id="265" r:id="rId14"/>
    <p:sldId id="267" r:id="rId15"/>
    <p:sldId id="287" r:id="rId16"/>
    <p:sldId id="271" r:id="rId17"/>
    <p:sldId id="272" r:id="rId18"/>
    <p:sldId id="274" r:id="rId19"/>
    <p:sldId id="273" r:id="rId20"/>
    <p:sldId id="277" r:id="rId21"/>
    <p:sldId id="286" r:id="rId22"/>
    <p:sldId id="276" r:id="rId23"/>
    <p:sldId id="278" r:id="rId24"/>
    <p:sldId id="28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2F80"/>
    <a:srgbClr val="00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88918" autoAdjust="0"/>
  </p:normalViewPr>
  <p:slideViewPr>
    <p:cSldViewPr>
      <p:cViewPr>
        <p:scale>
          <a:sx n="70" d="100"/>
          <a:sy n="70" d="100"/>
        </p:scale>
        <p:origin x="6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7/15/15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Organizations can modify and augment this presentation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Populate</a:t>
            </a:r>
            <a:r>
              <a:rPr lang="en-US" baseline="0" dirty="0" smtClean="0"/>
              <a:t> this slide with any decisions made at the Midterm Planning Meeting, as well as any progress made between that meeting and the FPM. If a MSEL Meeting was held, also provide updates on that meeting’s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1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</a:t>
            </a:r>
            <a:r>
              <a:rPr lang="en-US" b="0" baseline="0" dirty="0" smtClean="0"/>
              <a:t> planning team should review and confirm the exercise objectives and aligned core capabilities. </a:t>
            </a:r>
          </a:p>
          <a:p>
            <a:endParaRPr lang="en-US" b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Exercise objectives </a:t>
            </a:r>
            <a:r>
              <a:rPr lang="en-US" dirty="0" smtClean="0"/>
              <a:t>are the distinct outcomes an organization wishes to achieve during an exercise. Exercise</a:t>
            </a:r>
            <a:r>
              <a:rPr lang="en-US" baseline="0" dirty="0" smtClean="0"/>
              <a:t> objectives are written as SMART objectives (specific, measurable, achievable, relevant, and time-bound).</a:t>
            </a:r>
            <a:endParaRPr lang="en-US" dirty="0" smtClean="0"/>
          </a:p>
          <a:p>
            <a:endParaRPr lang="en-US" b="0" dirty="0" smtClean="0"/>
          </a:p>
          <a:p>
            <a:r>
              <a:rPr lang="en-US" b="1" dirty="0" smtClean="0"/>
              <a:t>Core capabilities </a:t>
            </a:r>
            <a:r>
              <a:rPr lang="en-US" dirty="0" smtClean="0"/>
              <a:t>are the distinct critical elements necessary to achieve the</a:t>
            </a:r>
            <a:r>
              <a:rPr lang="en-US" baseline="0" dirty="0" smtClean="0"/>
              <a:t> specific mission areas of prevention, protection, mitigation, response, and recovery.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exercise objective is aligned to one or more core capabilities. Aligning objectives to a standard set of capabilities enables: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Systematic tracking of progress over the course of exercise programs and/or cycles;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Standardized exercise data collection to inform preparedness assessments; and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Fulfillment of grant or funding-specific reporting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2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confirm all </a:t>
            </a:r>
            <a:r>
              <a:rPr lang="en-US" baseline="0" dirty="0" smtClean="0"/>
              <a:t>participating organizations, as well as the extent of play for each organization.  As needed, the planning team should also identify the number of players from each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exercise planning team should review and finalize all draft exercise documentation.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55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identify any local issues, concerns, or sensitivities</a:t>
            </a:r>
            <a:r>
              <a:rPr lang="en-US" baseline="0" dirty="0" smtClean="0"/>
              <a:t> that should be considered during exercise planning. If any issues were identified at prior meetings, the planning team should provide an update on if/how those issues were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14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</a:t>
            </a:r>
            <a:r>
              <a:rPr lang="en-US" baseline="0" dirty="0" smtClean="0"/>
              <a:t> finalize the exercise schedule for exercise preparation, conduct, and wrap-up activities.  For discussion-based exercises, the planning team should also confirm times for each module, with breakout sessions and moderated discussions,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54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exercise planning team</a:t>
            </a:r>
            <a:r>
              <a:rPr lang="en-US" baseline="0" dirty="0" smtClean="0"/>
              <a:t> should confirm staffing requirements for the exercise, including: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Controllers, including functional area controllers and/or Simulation Cell controllers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Evaluators, including any specific subject-matter experts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Other exercise support staff or SMEs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address any outstanding issues or concerns</a:t>
            </a:r>
            <a:r>
              <a:rPr lang="en-US" baseline="0" dirty="0" smtClean="0"/>
              <a:t> that came up during the meeting.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meeting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HSEEP-DD04</a:t>
            </a:r>
          </a:p>
          <a:p>
            <a:endParaRPr lang="en-US" dirty="0" smtClean="0"/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Design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confirm </a:t>
            </a:r>
            <a:r>
              <a:rPr lang="en-US" dirty="0">
                <a:cs typeface="Arial" charset="0"/>
              </a:rPr>
              <a:t>exercise design </a:t>
            </a:r>
            <a:r>
              <a:rPr lang="en-US" dirty="0" smtClean="0">
                <a:cs typeface="Arial" charset="0"/>
              </a:rPr>
              <a:t>elements</a:t>
            </a:r>
            <a:endParaRPr lang="en-US" dirty="0">
              <a:cs typeface="Arial" charset="0"/>
            </a:endParaRP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finalize the </a:t>
            </a:r>
            <a:r>
              <a:rPr lang="en-US" dirty="0">
                <a:cs typeface="Arial" charset="0"/>
              </a:rPr>
              <a:t>scenario timeline</a:t>
            </a: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approve exercise documentation</a:t>
            </a:r>
          </a:p>
          <a:p>
            <a:pPr lvl="1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[Situation Manual (SitMan) or Exercise Plan (ExPlan)</a:t>
            </a:r>
          </a:p>
          <a:p>
            <a:pPr lvl="1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[Facilitator Guide or Controller/Evaluator (C/E) Handbook]</a:t>
            </a:r>
          </a:p>
          <a:p>
            <a:pPr lvl="1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Exercise Evaluation Guides (EEGs)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1: [Objective]</a:t>
            </a:r>
          </a:p>
          <a:p>
            <a:pPr lvl="1"/>
            <a:r>
              <a:rPr lang="en-US" dirty="0" smtClean="0"/>
              <a:t>Aligns to: [Core Capabilities]</a:t>
            </a:r>
          </a:p>
          <a:p>
            <a:r>
              <a:rPr lang="en-US" dirty="0" smtClean="0"/>
              <a:t>Objective 2: [Objective]</a:t>
            </a:r>
          </a:p>
          <a:p>
            <a:pPr lvl="1"/>
            <a:r>
              <a:rPr lang="en-US" dirty="0" smtClean="0"/>
              <a:t>Aligns to: [Core Capabilities]</a:t>
            </a:r>
          </a:p>
          <a:p>
            <a:r>
              <a:rPr lang="en-US" dirty="0" smtClean="0"/>
              <a:t> Objective 3: [Objective]</a:t>
            </a:r>
          </a:p>
          <a:p>
            <a:pPr lvl="1"/>
            <a:r>
              <a:rPr lang="en-US" dirty="0" smtClean="0"/>
              <a:t>Aligns to: [Core Capabilities]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[Overview of the scenario and any details that need to be discussed or finalized]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[Participating organization]</a:t>
            </a:r>
          </a:p>
          <a:p>
            <a:pPr lvl="1"/>
            <a:r>
              <a:rPr lang="en-US" dirty="0" smtClean="0"/>
              <a:t>[Role (e.g., Player, Observer)]</a:t>
            </a:r>
          </a:p>
          <a:p>
            <a:pPr lvl="1"/>
            <a:r>
              <a:rPr lang="en-US" dirty="0" smtClean="0"/>
              <a:t>[Extent of play]</a:t>
            </a:r>
          </a:p>
          <a:p>
            <a:r>
              <a:rPr lang="en-US" dirty="0" smtClean="0"/>
              <a:t>[Participating organization]</a:t>
            </a:r>
          </a:p>
          <a:p>
            <a:pPr lvl="1"/>
            <a:r>
              <a:rPr lang="en-US" dirty="0" smtClean="0"/>
              <a:t>[Role (e.g., Player, Observer)]</a:t>
            </a:r>
          </a:p>
          <a:p>
            <a:pPr lvl="1"/>
            <a:r>
              <a:rPr lang="en-US" dirty="0" smtClean="0"/>
              <a:t>[Extent of play]</a:t>
            </a:r>
          </a:p>
          <a:p>
            <a:r>
              <a:rPr lang="en-US" dirty="0" smtClean="0"/>
              <a:t>[Participating organization]</a:t>
            </a:r>
          </a:p>
          <a:p>
            <a:pPr lvl="1"/>
            <a:r>
              <a:rPr lang="en-US" dirty="0" smtClean="0"/>
              <a:t>[Role (e.g., Player, Observer)]</a:t>
            </a:r>
          </a:p>
          <a:p>
            <a:pPr lvl="1"/>
            <a:r>
              <a:rPr lang="en-US" dirty="0" smtClean="0"/>
              <a:t>[Extent of play]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Exercise Documentation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[SitMan or ExPlan]</a:t>
            </a:r>
          </a:p>
          <a:p>
            <a:r>
              <a:rPr lang="en-US" dirty="0" smtClean="0"/>
              <a:t>[Facilitator Guide or C/E Handbook]</a:t>
            </a:r>
          </a:p>
          <a:p>
            <a:r>
              <a:rPr lang="en-US" dirty="0" smtClean="0"/>
              <a:t>EEGs</a:t>
            </a:r>
          </a:p>
          <a:p>
            <a:r>
              <a:rPr lang="en-US" dirty="0" smtClean="0"/>
              <a:t>[Other documents as needed]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issues, concerns, or sensitivities for discussion and consideration]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Development Discussion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all exercise logistical arrangements</a:t>
            </a:r>
          </a:p>
          <a:p>
            <a:r>
              <a:rPr lang="en-US" dirty="0" smtClean="0"/>
              <a:t>Finalize exercise schedule </a:t>
            </a:r>
          </a:p>
          <a:p>
            <a:r>
              <a:rPr lang="en-US" dirty="0" smtClean="0"/>
              <a:t>Finalize exercise staffing requirements</a:t>
            </a:r>
          </a:p>
          <a:p>
            <a:r>
              <a:rPr lang="en-US" dirty="0" smtClean="0"/>
              <a:t>Finalize exercise planning timeline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location</a:t>
            </a:r>
          </a:p>
          <a:p>
            <a:pPr lvl="1"/>
            <a:r>
              <a:rPr lang="en-US" dirty="0" smtClean="0"/>
              <a:t>[Venue arrangements, including location(s), setup, etc.]</a:t>
            </a:r>
          </a:p>
          <a:p>
            <a:pPr lvl="1"/>
            <a:r>
              <a:rPr lang="en-US" dirty="0" smtClean="0"/>
              <a:t>[Any locations for designated exercise areas, such as exercise assembly area, observer/media area, etc.]</a:t>
            </a:r>
          </a:p>
          <a:p>
            <a:r>
              <a:rPr lang="en-US" dirty="0" smtClean="0"/>
              <a:t>A/V requirements</a:t>
            </a:r>
          </a:p>
          <a:p>
            <a:pPr lvl="1"/>
            <a:r>
              <a:rPr lang="en-US" dirty="0" smtClean="0"/>
              <a:t>[A/V arrangements, such as screens, microphones, etc.]</a:t>
            </a:r>
          </a:p>
          <a:p>
            <a:r>
              <a:rPr lang="en-US" dirty="0" smtClean="0"/>
              <a:t>Badging and identification</a:t>
            </a:r>
          </a:p>
          <a:p>
            <a:pPr lvl="1"/>
            <a:r>
              <a:rPr lang="en-US" dirty="0" smtClean="0"/>
              <a:t>[Badging and identification arrangements]</a:t>
            </a:r>
          </a:p>
          <a:p>
            <a:r>
              <a:rPr lang="en-US" dirty="0" smtClean="0"/>
              <a:t>Parking and transportation</a:t>
            </a:r>
          </a:p>
          <a:p>
            <a:pPr lvl="1"/>
            <a:r>
              <a:rPr lang="en-US" dirty="0" smtClean="0"/>
              <a:t>[Parking and transportation arrangements]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Schedule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Controller/Evaluator briefing: [Date/time]</a:t>
            </a:r>
          </a:p>
          <a:p>
            <a:r>
              <a:rPr lang="en-US" dirty="0" smtClean="0"/>
              <a:t>[Date]</a:t>
            </a:r>
          </a:p>
          <a:p>
            <a:pPr lvl="1"/>
            <a:r>
              <a:rPr lang="en-US" dirty="0" smtClean="0"/>
              <a:t>Participant registration: [Time]</a:t>
            </a:r>
          </a:p>
          <a:p>
            <a:pPr lvl="1"/>
            <a:r>
              <a:rPr lang="en-US" dirty="0" smtClean="0"/>
              <a:t>Participant briefing: [Time]</a:t>
            </a:r>
          </a:p>
          <a:p>
            <a:pPr lvl="1"/>
            <a:r>
              <a:rPr lang="en-US" dirty="0" smtClean="0"/>
              <a:t>Start of exercise (StartEx): [Time]</a:t>
            </a:r>
          </a:p>
          <a:p>
            <a:pPr lvl="1"/>
            <a:r>
              <a:rPr lang="en-US" dirty="0" smtClean="0"/>
              <a:t>End of exercise (EndEx): [Time]</a:t>
            </a:r>
          </a:p>
          <a:p>
            <a:pPr lvl="1"/>
            <a:r>
              <a:rPr lang="en-US" dirty="0" smtClean="0"/>
              <a:t>Hot Wash: Immediately after EndEx</a:t>
            </a:r>
          </a:p>
          <a:p>
            <a:r>
              <a:rPr lang="en-US" dirty="0" smtClean="0"/>
              <a:t>[Date]</a:t>
            </a:r>
          </a:p>
          <a:p>
            <a:pPr lvl="1"/>
            <a:r>
              <a:rPr lang="en-US" dirty="0" smtClean="0"/>
              <a:t>Controller/Evaluator debriefing: [Time]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1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Subject-Matter Experts</a:t>
            </a:r>
          </a:p>
          <a:p>
            <a:pPr lvl="1"/>
            <a:r>
              <a:rPr lang="en-US" dirty="0" smtClean="0"/>
              <a:t>[Any identified SMEs]</a:t>
            </a:r>
          </a:p>
          <a:p>
            <a:r>
              <a:rPr lang="en-US" dirty="0" smtClean="0"/>
              <a:t>Exercise control</a:t>
            </a:r>
          </a:p>
          <a:p>
            <a:pPr lvl="1"/>
            <a:r>
              <a:rPr lang="en-US" dirty="0" smtClean="0"/>
              <a:t>Lead or Senior Controller: [Name/organization]</a:t>
            </a:r>
          </a:p>
          <a:p>
            <a:pPr lvl="1"/>
            <a:r>
              <a:rPr lang="en-US" dirty="0" smtClean="0"/>
              <a:t>Safety Controller: [Name/organization]</a:t>
            </a:r>
          </a:p>
          <a:p>
            <a:pPr lvl="1"/>
            <a:r>
              <a:rPr lang="en-US" dirty="0" smtClean="0"/>
              <a:t>[Other controllers as needed]</a:t>
            </a:r>
          </a:p>
          <a:p>
            <a:r>
              <a:rPr lang="en-US" dirty="0" smtClean="0"/>
              <a:t>Exercise evaluation</a:t>
            </a:r>
          </a:p>
          <a:p>
            <a:pPr lvl="1"/>
            <a:r>
              <a:rPr lang="en-US" dirty="0" smtClean="0"/>
              <a:t>Lead Evaluator: [Name/organization]</a:t>
            </a:r>
          </a:p>
          <a:p>
            <a:pPr lvl="1"/>
            <a:r>
              <a:rPr lang="en-US" dirty="0" smtClean="0"/>
              <a:t>[Site- or function-specific evaluators, as needed]</a:t>
            </a:r>
          </a:p>
          <a:p>
            <a:r>
              <a:rPr lang="en-US" dirty="0" smtClean="0"/>
              <a:t>[Other staff as needed]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Planning Meeting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Planning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 [Date and location]</a:t>
            </a:r>
          </a:p>
          <a:p>
            <a:r>
              <a:rPr lang="en-US" dirty="0" smtClean="0"/>
              <a:t>Draft AAR: [Date]</a:t>
            </a:r>
          </a:p>
          <a:p>
            <a:r>
              <a:rPr lang="en-US" dirty="0" smtClean="0"/>
              <a:t>After-Action Meeting: [Date and location]</a:t>
            </a:r>
          </a:p>
          <a:p>
            <a:r>
              <a:rPr lang="en-US" dirty="0" smtClean="0"/>
              <a:t>Final AAR/IP: [Date]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outstanding issues to address]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FPM minutes: [Responsible organization/individual], [Due date]</a:t>
            </a:r>
          </a:p>
          <a:p>
            <a:r>
              <a:rPr lang="en-US" dirty="0" smtClean="0"/>
              <a:t>Finalize and distribute exercise documentation: [Responsible organization/individual], [Due date]</a:t>
            </a:r>
          </a:p>
          <a:p>
            <a:r>
              <a:rPr lang="en-US" dirty="0" smtClean="0"/>
              <a:t>Finalize logistics: [Responsible organization/individual], [Due date]</a:t>
            </a:r>
          </a:p>
          <a:p>
            <a:r>
              <a:rPr lang="en-US" dirty="0" smtClean="0"/>
              <a:t>[Additional action items]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Exercise Director or Lead Planner)]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and emergency information</a:t>
            </a:r>
          </a:p>
          <a:p>
            <a:r>
              <a:rPr lang="en-US" dirty="0" smtClean="0"/>
              <a:t>Restrooms</a:t>
            </a:r>
          </a:p>
          <a:p>
            <a:r>
              <a:rPr lang="en-US" dirty="0" smtClean="0"/>
              <a:t>Cell phone etiquette</a:t>
            </a:r>
          </a:p>
          <a:p>
            <a:r>
              <a:rPr lang="en-US" dirty="0" smtClean="0"/>
              <a:t>Breaks and lunch</a:t>
            </a:r>
          </a:p>
          <a:p>
            <a:r>
              <a:rPr lang="en-US" dirty="0" smtClean="0"/>
              <a:t>Microphones (if applicable)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r>
              <a:rPr lang="en-US" dirty="0" smtClean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r>
              <a:rPr lang="en-US" dirty="0" smtClean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r>
              <a:rPr lang="en-US" dirty="0" smtClean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[Time] Welcome and introductions</a:t>
            </a:r>
          </a:p>
          <a:p>
            <a:r>
              <a:rPr lang="en-US" dirty="0" smtClean="0"/>
              <a:t>[Time] Planning updates</a:t>
            </a:r>
          </a:p>
          <a:p>
            <a:r>
              <a:rPr lang="en-US" dirty="0" smtClean="0"/>
              <a:t>[Time] Exercise design</a:t>
            </a:r>
          </a:p>
          <a:p>
            <a:r>
              <a:rPr lang="en-US" dirty="0" smtClean="0"/>
              <a:t>[Time] Exercise development</a:t>
            </a:r>
          </a:p>
          <a:p>
            <a:r>
              <a:rPr lang="en-US" dirty="0" smtClean="0"/>
              <a:t>[Time] Action items and next steps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and approve all draft exercise material</a:t>
            </a:r>
          </a:p>
          <a:p>
            <a:r>
              <a:rPr lang="en-US" dirty="0" smtClean="0"/>
              <a:t>Ensure all logistical requirements are met</a:t>
            </a:r>
          </a:p>
          <a:p>
            <a:r>
              <a:rPr lang="en-US" dirty="0" smtClean="0"/>
              <a:t>Identify and resolve any outstanding issues</a:t>
            </a:r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Outcomes of the Midterm Planning Meeting</a:t>
            </a:r>
          </a:p>
          <a:p>
            <a:r>
              <a:rPr lang="en-US" dirty="0" smtClean="0"/>
              <a:t>[Outcomes of MSEL Meeting, if held] </a:t>
            </a:r>
          </a:p>
          <a:p>
            <a:r>
              <a:rPr lang="en-US" dirty="0" smtClean="0"/>
              <a:t>Additional updates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E66B39-644D-4EC9-9E3C-FFA0F09E01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C3BC6-61E9-4727-BD30-08F8748A678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5D9961-2B32-4CD6-969F-ADC612C9E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1172</Words>
  <Application>Microsoft Macintosh PowerPoint</Application>
  <PresentationFormat>On-screen Show (4:3)</PresentationFormat>
  <Paragraphs>181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Directions for this Template</vt:lpstr>
      <vt:lpstr>Exercise Name</vt:lpstr>
      <vt:lpstr>Welcome</vt:lpstr>
      <vt:lpstr>Administrative Remarks</vt:lpstr>
      <vt:lpstr>Introductions</vt:lpstr>
      <vt:lpstr>Trusted Agents</vt:lpstr>
      <vt:lpstr>Agenda</vt:lpstr>
      <vt:lpstr>Meeting Objectives</vt:lpstr>
      <vt:lpstr>Planning Updates</vt:lpstr>
      <vt:lpstr>Exercise Design Discussion Points</vt:lpstr>
      <vt:lpstr>Objectives and Core Capabilities</vt:lpstr>
      <vt:lpstr>Scenario</vt:lpstr>
      <vt:lpstr>Exercise Participants</vt:lpstr>
      <vt:lpstr>Review Exercise Documentation</vt:lpstr>
      <vt:lpstr>Local Issues and Concerns</vt:lpstr>
      <vt:lpstr>Exercise Development Discussion Points </vt:lpstr>
      <vt:lpstr>Exercise Logistics</vt:lpstr>
      <vt:lpstr>Exercise Schedule</vt:lpstr>
      <vt:lpstr>Exercise Staffing</vt:lpstr>
      <vt:lpstr>Exercise Planning Timeline</vt:lpstr>
      <vt:lpstr>Outstanding Issues </vt:lpstr>
      <vt:lpstr>Action Items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Planning Meeting Presentation Template</dc:title>
  <dc:creator>HSEEP Support Team</dc:creator>
  <cp:keywords>HSEEP, Template, Final Planning Meeting, FPM, Design and Development</cp:keywords>
  <cp:lastModifiedBy>Jon Stone</cp:lastModifiedBy>
  <cp:revision>127</cp:revision>
  <dcterms:created xsi:type="dcterms:W3CDTF">2013-02-05T19:24:59Z</dcterms:created>
  <dcterms:modified xsi:type="dcterms:W3CDTF">2015-07-16T03:33:27Z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